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C3BF5"/>
    <a:srgbClr val="7E40EA"/>
    <a:srgbClr val="0291FB"/>
    <a:srgbClr val="02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DD6555D-06FF-7BBB-EAA8-E97E4F7B7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69A89C-7BAB-16B0-32B4-AE074E14F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428749"/>
            <a:ext cx="10515600" cy="2081213"/>
          </a:xfrm>
        </p:spPr>
        <p:txBody>
          <a:bodyPr anchor="b">
            <a:normAutofit/>
          </a:bodyPr>
          <a:lstStyle>
            <a:lvl1pPr algn="ctr">
              <a:defRPr sz="3600" b="1">
                <a:latin typeface="+mj-lt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B5A2A59-2B05-9C90-DC69-C23339332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4900" y="5429251"/>
            <a:ext cx="2781300" cy="877407"/>
          </a:xfrm>
        </p:spPr>
        <p:txBody>
          <a:bodyPr>
            <a:noAutofit/>
          </a:bodyPr>
          <a:lstStyle>
            <a:lvl1pPr marL="0" indent="0" algn="r">
              <a:buNone/>
              <a:defRPr lang="pt-BR" sz="1800" b="1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B2D240-EA58-81DF-3D7C-8985F2BF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B5124C1-F2C8-4952-29E2-70A41B05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7DAB960-2859-7D1C-020E-290D45E2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xmlns="" id="{50DF36DD-4B90-8DA0-56C2-C6A5679C512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404622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5F0CDA48-2DB8-C82A-0450-4886AE8EEB2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69964" y="5844909"/>
            <a:ext cx="11772000" cy="826153"/>
            <a:chOff x="87084" y="6048830"/>
            <a:chExt cx="12150449" cy="852712"/>
          </a:xfrm>
        </p:grpSpPr>
        <p:pic>
          <p:nvPicPr>
            <p:cNvPr id="1026" name="Picture 2" descr="Dados UEMA | ASCOM: Marca UEMA (Logo da UEMA)">
              <a:extLst>
                <a:ext uri="{FF2B5EF4-FFF2-40B4-BE49-F238E27FC236}">
                  <a16:creationId xmlns:a16="http://schemas.microsoft.com/office/drawing/2014/main" xmlns="" id="{B384FC3F-26A4-A420-8D99-1C6A9F56A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4" y="6054125"/>
              <a:ext cx="2020365" cy="781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PG - Pró-Reitoria de Pesquisa e Pós-Graduação">
              <a:extLst>
                <a:ext uri="{FF2B5EF4-FFF2-40B4-BE49-F238E27FC236}">
                  <a16:creationId xmlns:a16="http://schemas.microsoft.com/office/drawing/2014/main" xmlns="" id="{13C043F9-CC7F-8263-2673-8E43B0FEDF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140" y="6048830"/>
              <a:ext cx="1723960" cy="78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xmlns="" id="{C616057B-CC98-8BA9-118D-797AA999F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707" y="6048830"/>
              <a:ext cx="1846940" cy="786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dentidade Visual">
              <a:extLst>
                <a:ext uri="{FF2B5EF4-FFF2-40B4-BE49-F238E27FC236}">
                  <a16:creationId xmlns:a16="http://schemas.microsoft.com/office/drawing/2014/main" xmlns="" id="{816EFCAD-3973-C62E-5319-907297CF5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24" y="6048830"/>
              <a:ext cx="2113380" cy="781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agem 14" descr="Texto&#10;&#10;Descrição gerada automaticamente">
              <a:extLst>
                <a:ext uri="{FF2B5EF4-FFF2-40B4-BE49-F238E27FC236}">
                  <a16:creationId xmlns:a16="http://schemas.microsoft.com/office/drawing/2014/main" xmlns="" id="{BE709684-BDDC-6A73-9F5C-BB9F62AE2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2" r="4101"/>
            <a:stretch/>
          </p:blipFill>
          <p:spPr>
            <a:xfrm>
              <a:off x="8208325" y="6174460"/>
              <a:ext cx="2330572" cy="727082"/>
            </a:xfrm>
            <a:prstGeom prst="rect">
              <a:avLst/>
            </a:prstGeom>
          </p:spPr>
        </p:pic>
        <p:pic>
          <p:nvPicPr>
            <p:cNvPr id="1036" name="Picture 12" descr="UEMA | Edital PIBITI aberto para a submissão de projetos">
              <a:extLst>
                <a:ext uri="{FF2B5EF4-FFF2-40B4-BE49-F238E27FC236}">
                  <a16:creationId xmlns:a16="http://schemas.microsoft.com/office/drawing/2014/main" xmlns="" id="{6A6F7C2B-D3F1-B6CF-9659-AD7FBDAC70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72074" y="6174460"/>
              <a:ext cx="1565459" cy="727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450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A61ECC-507D-3717-E69E-8642C61E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7CF2B1C0-7CB4-E75C-EF04-4D3ECB3BD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865001-E6C9-1756-67B1-4089B5BB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4DB5A2A-A53D-0FF6-963E-F3C92C65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06A1E92-5ED1-EB25-C1E1-A62EE681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93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ECBAA538-D618-C8C9-B9DB-509433A4D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A556D9B-B534-349E-5845-7F8B3CEAC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EB0625C-B0B6-3546-DDE9-30EFF24D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FFD9FC7-685E-56CF-8601-C2D40D9F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C75EDD9-0662-F540-E75D-A2E738AC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40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00E70B-9A03-2897-92B6-C2FDFA69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501652"/>
            <a:ext cx="9791700" cy="679448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D1A457A-26DF-BCC7-797E-96AD2EF3D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353197"/>
            <a:ext cx="10991850" cy="4823766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CF913FF-7BBD-A68C-6AD1-BD87AA86D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F02F3E5-6481-53CB-1BCF-C48E9F03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28153CB-49C1-894E-5CBE-A95E8BFF3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89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4C6101-CD23-9F8B-D701-17AF2A4B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38D9E24-E695-023D-C99D-3184C6D7F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21AAF13-A022-4F53-9871-810AC4D2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47FCC5E-4E3F-BC0C-248E-BDC0F655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0F4A408-7DDF-2112-36B4-67023AA3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263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9F76D4-BF22-CCE1-E290-8BD9FD925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69E4A54-DC6F-1377-01D2-16021FE62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425574"/>
            <a:ext cx="5335814" cy="4651375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5CD07940-6148-69B8-7453-3231D4B6BA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1288" y="1425574"/>
            <a:ext cx="5181598" cy="465137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BA60E48-05FF-8051-7611-C2857B89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DFCC0076-FF8F-C2C6-142D-1F9D26EC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7958E7B-17B6-02FC-E641-41E569D8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89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6EF2FC-E552-87F7-9C4F-EF6728AB5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38" y="411957"/>
            <a:ext cx="9923462" cy="82391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E513A1E-FAB8-B3AE-3D95-1194B3620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463" y="1402556"/>
            <a:ext cx="5519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17385FA-BFE5-6835-D3FF-D49920DC3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1463" y="2226468"/>
            <a:ext cx="5519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D200E89B-55C3-CE84-DC3F-567509759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19006" y="1402556"/>
            <a:ext cx="533479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11582C1-103C-FA89-A960-EA86DB84D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19006" y="2226468"/>
            <a:ext cx="5334794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FC2F671A-DCE0-190C-3CEF-77A12FA5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21A0552-B868-C4CF-36C9-D38FDF624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DDE6D4F2-DB4E-6C2E-BBCA-19F34BA5C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84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3CFED3-4FE7-E02D-6458-EA84106E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D90C4B40-7620-0011-C3EC-899084509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F9DE78CD-53F0-160F-1CF9-231245A4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866409E3-F291-13E3-3B68-048DEC65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23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EE9F051-3759-97D4-EE04-61901CCEF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FC72FF1-87FB-30D5-D001-61B4BD8A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AA41109-2713-1CDC-0481-CB1171DBE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92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CD5822-B5A3-0EF7-1EB6-92AB0F00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C283CB8-8F2D-37D3-ABE3-D195DB8EA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AA8E18C-B79F-EAA3-6FDC-7F55C33AD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6C41964-5FB8-535D-8550-B2E68D1D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D88C8BE-DF84-44CF-C159-D26647E95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7B450E5-AC1D-50F5-F6DD-2B5799AE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61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46D8EE-7589-9F40-93A4-3B785ADF0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0331D68-4725-1A3C-8ACB-1A1E53D46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29774B5-986F-D772-F759-E3DAE99EE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C9602551-0691-9C25-755A-2857BA71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BB9E927-BA6B-F3C9-5E55-4660C195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7B11C90-4C57-32B1-DC95-9F81126B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84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3819E789-34F8-ACC5-2BAA-CBCD7F6A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986790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F08FAFD-A8A4-0FDB-6BD5-AEA648A98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15097"/>
            <a:ext cx="11087100" cy="4861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A3FF76E-4050-C372-64D1-DF2D952ED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C29F7C-3068-4DFC-9CBC-538DCFAB95CB}" type="datetimeFigureOut">
              <a:rPr lang="pt-BR" smtClean="0"/>
              <a:t>04/11/2024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40587900-C09A-504C-203C-93BB9F7B3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5A6FFFE-7562-CC35-90FB-11D6194F9732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79347E-EBAF-4427-98A3-81566480C405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8A469BA4-59DB-3DC4-A130-A0D6240B23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9347" t="28549" r="76292" b="7887"/>
          <a:stretch/>
        </p:blipFill>
        <p:spPr>
          <a:xfrm rot="16200000" flipV="1">
            <a:off x="2885730" y="-2885733"/>
            <a:ext cx="329555" cy="6101019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xmlns="" id="{A7FB888F-48D0-BE0C-F178-C3DC5D0B302D}"/>
              </a:ext>
            </a:extLst>
          </p:cNvPr>
          <p:cNvGrpSpPr/>
          <p:nvPr userDrawn="1"/>
        </p:nvGrpSpPr>
        <p:grpSpPr>
          <a:xfrm>
            <a:off x="11377384" y="754062"/>
            <a:ext cx="693486" cy="5726633"/>
            <a:chOff x="11377384" y="754062"/>
            <a:chExt cx="693486" cy="5726633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xmlns="" id="{9E5ED7AD-6644-CAB6-DF69-E90AC91CC6A4}"/>
                </a:ext>
              </a:extLst>
            </p:cNvPr>
            <p:cNvGrpSpPr/>
            <p:nvPr userDrawn="1"/>
          </p:nvGrpSpPr>
          <p:grpSpPr>
            <a:xfrm>
              <a:off x="11377386" y="754062"/>
              <a:ext cx="693484" cy="4428000"/>
              <a:chOff x="11377386" y="754062"/>
              <a:chExt cx="693484" cy="4428000"/>
            </a:xfrm>
          </p:grpSpPr>
          <p:pic>
            <p:nvPicPr>
              <p:cNvPr id="10" name="Imagem 9" descr="Uma imagem contendo Ícone&#10;&#10;Descrição gerada automaticamente">
                <a:extLst>
                  <a:ext uri="{FF2B5EF4-FFF2-40B4-BE49-F238E27FC236}">
                    <a16:creationId xmlns:a16="http://schemas.microsoft.com/office/drawing/2014/main" xmlns="" id="{2F59B9F0-EEEE-ED1A-B148-C6CB76A207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10" t="17011" r="13627" b="17471"/>
              <a:stretch/>
            </p:blipFill>
            <p:spPr>
              <a:xfrm>
                <a:off x="11384668" y="754062"/>
                <a:ext cx="686202" cy="651402"/>
              </a:xfrm>
              <a:prstGeom prst="rect">
                <a:avLst/>
              </a:prstGeom>
            </p:spPr>
          </p:pic>
          <p:pic>
            <p:nvPicPr>
              <p:cNvPr id="11" name="Imagem 10" descr="Uma imagem contendo Ícone&#10;&#10;Descrição gerada automaticamente">
                <a:extLst>
                  <a:ext uri="{FF2B5EF4-FFF2-40B4-BE49-F238E27FC236}">
                    <a16:creationId xmlns:a16="http://schemas.microsoft.com/office/drawing/2014/main" xmlns="" id="{AF3E6144-4188-BA34-D77E-65F863401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10" t="17011" r="13627" b="17471"/>
              <a:stretch/>
            </p:blipFill>
            <p:spPr>
              <a:xfrm>
                <a:off x="11384667" y="1361526"/>
                <a:ext cx="686202" cy="651402"/>
              </a:xfrm>
              <a:prstGeom prst="rect">
                <a:avLst/>
              </a:prstGeom>
            </p:spPr>
          </p:pic>
          <p:pic>
            <p:nvPicPr>
              <p:cNvPr id="12" name="Imagem 11" descr="Uma imagem contendo Ícone&#10;&#10;Descrição gerada automaticamente">
                <a:extLst>
                  <a:ext uri="{FF2B5EF4-FFF2-40B4-BE49-F238E27FC236}">
                    <a16:creationId xmlns:a16="http://schemas.microsoft.com/office/drawing/2014/main" xmlns="" id="{3971DFC7-E3A2-2D91-C459-DF6C5F57D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10" t="17011" r="13627" b="17471"/>
              <a:stretch/>
            </p:blipFill>
            <p:spPr>
              <a:xfrm>
                <a:off x="11384667" y="2012928"/>
                <a:ext cx="686202" cy="651402"/>
              </a:xfrm>
              <a:prstGeom prst="rect">
                <a:avLst/>
              </a:prstGeom>
            </p:spPr>
          </p:pic>
          <p:pic>
            <p:nvPicPr>
              <p:cNvPr id="14" name="Imagem 13" descr="Uma imagem contendo Ícone&#10;&#10;Descrição gerada automaticamente">
                <a:extLst>
                  <a:ext uri="{FF2B5EF4-FFF2-40B4-BE49-F238E27FC236}">
                    <a16:creationId xmlns:a16="http://schemas.microsoft.com/office/drawing/2014/main" xmlns="" id="{956F91C7-C416-5536-AB24-4844CE6CA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10" t="17011" r="13627" b="17471"/>
              <a:stretch/>
            </p:blipFill>
            <p:spPr>
              <a:xfrm>
                <a:off x="11384666" y="2620392"/>
                <a:ext cx="686202" cy="651402"/>
              </a:xfrm>
              <a:prstGeom prst="rect">
                <a:avLst/>
              </a:prstGeom>
            </p:spPr>
          </p:pic>
          <p:pic>
            <p:nvPicPr>
              <p:cNvPr id="15" name="Imagem 14" descr="Uma imagem contendo Ícone&#10;&#10;Descrição gerada automaticamente">
                <a:extLst>
                  <a:ext uri="{FF2B5EF4-FFF2-40B4-BE49-F238E27FC236}">
                    <a16:creationId xmlns:a16="http://schemas.microsoft.com/office/drawing/2014/main" xmlns="" id="{8DE7767E-A0AE-AE94-0894-42A10EAE9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10" t="17011" r="13627" b="17471"/>
              <a:stretch/>
            </p:blipFill>
            <p:spPr>
              <a:xfrm>
                <a:off x="11377388" y="3271794"/>
                <a:ext cx="686202" cy="651402"/>
              </a:xfrm>
              <a:prstGeom prst="rect">
                <a:avLst/>
              </a:prstGeom>
            </p:spPr>
          </p:pic>
          <p:pic>
            <p:nvPicPr>
              <p:cNvPr id="16" name="Imagem 15" descr="Uma imagem contendo Ícone&#10;&#10;Descrição gerada automaticamente">
                <a:extLst>
                  <a:ext uri="{FF2B5EF4-FFF2-40B4-BE49-F238E27FC236}">
                    <a16:creationId xmlns:a16="http://schemas.microsoft.com/office/drawing/2014/main" xmlns="" id="{A49BD889-1B35-BE60-20BC-C2FB9D6054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10" t="17011" r="13627" b="17471"/>
              <a:stretch/>
            </p:blipFill>
            <p:spPr>
              <a:xfrm>
                <a:off x="11377387" y="3879258"/>
                <a:ext cx="686202" cy="651402"/>
              </a:xfrm>
              <a:prstGeom prst="rect">
                <a:avLst/>
              </a:prstGeom>
            </p:spPr>
          </p:pic>
          <p:pic>
            <p:nvPicPr>
              <p:cNvPr id="17" name="Imagem 16" descr="Uma imagem contendo Ícone&#10;&#10;Descrição gerada automaticamente">
                <a:extLst>
                  <a:ext uri="{FF2B5EF4-FFF2-40B4-BE49-F238E27FC236}">
                    <a16:creationId xmlns:a16="http://schemas.microsoft.com/office/drawing/2014/main" xmlns="" id="{80AF868F-E825-4631-0C3C-3E211BCD01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alphaModFix amt="3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910" t="17011" r="13627" b="17471"/>
              <a:stretch/>
            </p:blipFill>
            <p:spPr>
              <a:xfrm>
                <a:off x="11377386" y="4530660"/>
                <a:ext cx="686202" cy="651402"/>
              </a:xfrm>
              <a:prstGeom prst="rect">
                <a:avLst/>
              </a:prstGeom>
            </p:spPr>
          </p:pic>
        </p:grpSp>
        <p:pic>
          <p:nvPicPr>
            <p:cNvPr id="18" name="Imagem 17" descr="Uma imagem contendo Ícone&#10;&#10;Descrição gerada automaticamente">
              <a:extLst>
                <a:ext uri="{FF2B5EF4-FFF2-40B4-BE49-F238E27FC236}">
                  <a16:creationId xmlns:a16="http://schemas.microsoft.com/office/drawing/2014/main" xmlns="" id="{8C1A714A-3F12-D4ED-46EA-5FC0443E4D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0" t="17011" r="13627" b="17471"/>
            <a:stretch/>
          </p:blipFill>
          <p:spPr>
            <a:xfrm>
              <a:off x="11377385" y="5177891"/>
              <a:ext cx="686202" cy="651402"/>
            </a:xfrm>
            <a:prstGeom prst="rect">
              <a:avLst/>
            </a:prstGeom>
          </p:spPr>
        </p:pic>
        <p:pic>
          <p:nvPicPr>
            <p:cNvPr id="19" name="Imagem 18" descr="Uma imagem contendo Ícone&#10;&#10;Descrição gerada automaticamente">
              <a:extLst>
                <a:ext uri="{FF2B5EF4-FFF2-40B4-BE49-F238E27FC236}">
                  <a16:creationId xmlns:a16="http://schemas.microsoft.com/office/drawing/2014/main" xmlns="" id="{B3E43FCE-D945-724F-5342-0D22EEDA67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10" t="17011" r="13627" b="17471"/>
            <a:stretch/>
          </p:blipFill>
          <p:spPr>
            <a:xfrm>
              <a:off x="11377384" y="5829293"/>
              <a:ext cx="686202" cy="651402"/>
            </a:xfrm>
            <a:prstGeom prst="rect">
              <a:avLst/>
            </a:prstGeom>
          </p:spPr>
        </p:pic>
      </p:grpSp>
      <p:pic>
        <p:nvPicPr>
          <p:cNvPr id="22" name="Imagem 21" descr="Texto&#10;&#10;Descrição gerada automaticamente">
            <a:extLst>
              <a:ext uri="{FF2B5EF4-FFF2-40B4-BE49-F238E27FC236}">
                <a16:creationId xmlns:a16="http://schemas.microsoft.com/office/drawing/2014/main" xmlns="" id="{57E00303-3652-764C-55C7-3A6021E5EA8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9" t="-2133" b="-1"/>
          <a:stretch/>
        </p:blipFill>
        <p:spPr>
          <a:xfrm>
            <a:off x="10726056" y="116113"/>
            <a:ext cx="1465943" cy="64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1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A01FE4-EDF3-9984-6C22-352D0E758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rgbClr val="FFFFFF">
              <a:alpha val="8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Título do Plano de Trabalho -  </a:t>
            </a:r>
            <a:r>
              <a:rPr lang="pt-BR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</a:t>
            </a: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</a:t>
            </a: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xxxxxxxx</a:t>
            </a: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pt-BR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xxxxxxxxxxxx</a:t>
            </a: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xxxxxxxxxx</a:t>
            </a: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xxxxxxxxxxxxx</a:t>
            </a:r>
            <a:r>
              <a:rPr lang="pt-BR" sz="3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0" dirty="0" err="1">
                <a:latin typeface="Arial" panose="020B0604020202020204" pitchFamily="34" charset="0"/>
                <a:cs typeface="Arial" panose="020B0604020202020204" pitchFamily="34" charset="0"/>
              </a:rPr>
              <a:t>xxxxxxxxxx</a:t>
            </a:r>
            <a:endParaRPr lang="pt-BR" sz="3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BAAE298-7675-06DA-743E-B10102B30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2303" y="4774100"/>
            <a:ext cx="3171497" cy="648254"/>
          </a:xfrm>
        </p:spPr>
        <p:txBody>
          <a:bodyPr/>
          <a:lstStyle/>
          <a:p>
            <a:r>
              <a:rPr lang="pt-BR" sz="2800" dirty="0"/>
              <a:t>Bolsa CNPq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A60E3BD-53F2-AA66-39BA-E78613B8708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8200" y="3703327"/>
            <a:ext cx="10515600" cy="877408"/>
          </a:xfrm>
          <a:solidFill>
            <a:srgbClr val="FFFFFF">
              <a:alpha val="8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Aluno(a):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José Silva Couto</a:t>
            </a:r>
          </a:p>
          <a:p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Orientador(a): </a:t>
            </a:r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Dra. Maria Mota Souza</a:t>
            </a:r>
          </a:p>
        </p:txBody>
      </p:sp>
    </p:spTree>
    <p:extLst>
      <p:ext uri="{BB962C8B-B14F-4D97-AF65-F5344CB8AC3E}">
        <p14:creationId xmlns:p14="http://schemas.microsoft.com/office/powerpoint/2010/main" val="233165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8CB156A-7456-9DFB-41B4-997A566D6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7437"/>
            <a:ext cx="5738647" cy="525791"/>
          </a:xfrm>
          <a:solidFill>
            <a:srgbClr val="2C3BF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   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247BA12-CA56-894B-2A29-BBB5268B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Aqui você deverá incluir a introdução ao plano de trabalho (se necessário inclua novo slide).</a:t>
            </a:r>
          </a:p>
        </p:txBody>
      </p:sp>
    </p:spTree>
    <p:extLst>
      <p:ext uri="{BB962C8B-B14F-4D97-AF65-F5344CB8AC3E}">
        <p14:creationId xmlns:p14="http://schemas.microsoft.com/office/powerpoint/2010/main" val="3077424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A4CD2B-2401-8131-C2D7-EEA00C971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7899AF-483A-3609-8754-DB7CC73B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7437"/>
            <a:ext cx="5722882" cy="525791"/>
          </a:xfrm>
          <a:solidFill>
            <a:srgbClr val="2C3BF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   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94539A8-713A-5CA5-1C11-E8F5E4F5B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Aqui você deverá incluir os objetivos geral e específicos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4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9A4CD2B-2401-8131-C2D7-EEA00C971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7899AF-483A-3609-8754-DB7CC73B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7437"/>
            <a:ext cx="5754413" cy="525791"/>
          </a:xfrm>
          <a:solidFill>
            <a:srgbClr val="2C3BF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   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94539A8-713A-5CA5-1C11-E8F5E4F5B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Aqui você deverá incluir a metodologia do plano de trabalho (se necessário inclua outro novo slide).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3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C2D6E20-EE9E-FD53-DAC6-4378F7A43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F765AE-A4EF-F9DE-4CE3-388940CF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7437"/>
            <a:ext cx="6952890" cy="525791"/>
          </a:xfrm>
          <a:solidFill>
            <a:srgbClr val="2C3BF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   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</a:t>
            </a:r>
            <a:r>
              <a:rPr lang="pt-BR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11824FC-33F2-CE33-8948-1BB8DEBD3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Aqui você deverá incluir os resultados e discussão do plano de trabalho (se necessário inclua novo slide).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2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A25A0A-4738-2825-684B-E423F8FD6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7B5FC7-A1CB-794C-2CCF-9A37FB8B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7437"/>
            <a:ext cx="5738647" cy="525791"/>
          </a:xfrm>
          <a:solidFill>
            <a:srgbClr val="2C3BF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   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B9AB9C-69D2-274B-F572-DFE393542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Aqui você deverá incluir as conclusões ou considerações finais do plano de trabalho (se necessário inclua novo slide).</a:t>
            </a:r>
          </a:p>
          <a:p>
            <a:pPr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0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F38B80-159B-66AF-08BC-D9EE9AB4B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FA0500-E841-253D-4B24-6134DDC4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7437"/>
            <a:ext cx="5738647" cy="525791"/>
          </a:xfrm>
          <a:solidFill>
            <a:srgbClr val="2C3BF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    </a:t>
            </a:r>
            <a:r>
              <a:rPr 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D6678F2-19B7-48A8-0EDB-432B00DBC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Opcional </a:t>
            </a:r>
          </a:p>
        </p:txBody>
      </p:sp>
    </p:spTree>
    <p:extLst>
      <p:ext uri="{BB962C8B-B14F-4D97-AF65-F5344CB8AC3E}">
        <p14:creationId xmlns:p14="http://schemas.microsoft.com/office/powerpoint/2010/main" val="90435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128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do Office</vt:lpstr>
      <vt:lpstr>Título do Plano de Trabalho -  xxxxxxxxxxxxx xxxxxxxxxxxxx xxxxxxxx x xxxxxxxxxxxx xxxxxxx xxxxxxx xxxxxxxxxx xxxxxxxxxxxxx xxxxxxxxxx</vt:lpstr>
      <vt:lpstr>    INTRODUÇÃO</vt:lpstr>
      <vt:lpstr>    OBJETIVOS</vt:lpstr>
      <vt:lpstr>    METODOLOGIA</vt:lpstr>
      <vt:lpstr>    RESULTADOS E DISCUSSÃO</vt:lpstr>
      <vt:lpstr>    CONCLUSÃO</vt:lpstr>
      <vt:lpstr>    AGRADECIMENTOS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Plano de Trabalho -  xxxxxxxxxxxxx xxxxxxxxxxxxx xxxxxxxx x xxxxxxxxxxxx xxxxxxx xxxxxxx xxxxxxxxxx xxxxxxxxxxxxx xxxxxxxxxx</dc:title>
  <dc:creator>Programa de Pós-Graduação Profissional Defesa Sanitária Animal</dc:creator>
  <cp:lastModifiedBy>Eliel_CPPPG-PC</cp:lastModifiedBy>
  <cp:revision>8</cp:revision>
  <dcterms:created xsi:type="dcterms:W3CDTF">2024-11-02T22:57:45Z</dcterms:created>
  <dcterms:modified xsi:type="dcterms:W3CDTF">2024-11-04T19:21:29Z</dcterms:modified>
</cp:coreProperties>
</file>