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2C5BAE-6D19-1565-F4AF-7E3D2CF5AF53}" v="73" dt="2022-11-04T12:37:42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enadoria de Pesquisa CP/PPG" userId="S::pesquisacp@ppg.uema.br::9303cf2f-0574-4cc5-8340-57d62e83701d" providerId="AD" clId="Web-{7E2C5BAE-6D19-1565-F4AF-7E3D2CF5AF53}"/>
    <pc:docChg chg="modSld">
      <pc:chgData name="Coordenadoria de Pesquisa CP/PPG" userId="S::pesquisacp@ppg.uema.br::9303cf2f-0574-4cc5-8340-57d62e83701d" providerId="AD" clId="Web-{7E2C5BAE-6D19-1565-F4AF-7E3D2CF5AF53}" dt="2022-11-04T12:37:42.017" v="38"/>
      <pc:docMkLst>
        <pc:docMk/>
      </pc:docMkLst>
      <pc:sldChg chg="modSp">
        <pc:chgData name="Coordenadoria de Pesquisa CP/PPG" userId="S::pesquisacp@ppg.uema.br::9303cf2f-0574-4cc5-8340-57d62e83701d" providerId="AD" clId="Web-{7E2C5BAE-6D19-1565-F4AF-7E3D2CF5AF53}" dt="2022-11-04T12:37:42.017" v="38"/>
        <pc:sldMkLst>
          <pc:docMk/>
          <pc:sldMk cId="0" sldId="256"/>
        </pc:sldMkLst>
        <pc:spChg chg="mod">
          <ac:chgData name="Coordenadoria de Pesquisa CP/PPG" userId="S::pesquisacp@ppg.uema.br::9303cf2f-0574-4cc5-8340-57d62e83701d" providerId="AD" clId="Web-{7E2C5BAE-6D19-1565-F4AF-7E3D2CF5AF53}" dt="2022-11-04T12:37:42.017" v="38"/>
          <ac:spMkLst>
            <pc:docMk/>
            <pc:sldMk cId="0" sldId="256"/>
            <ac:spMk id="3" creationId="{00000000-0000-0000-0000-000000000000}"/>
          </ac:spMkLst>
        </pc:spChg>
        <pc:spChg chg="mod">
          <ac:chgData name="Coordenadoria de Pesquisa CP/PPG" userId="S::pesquisacp@ppg.uema.br::9303cf2f-0574-4cc5-8340-57d62e83701d" providerId="AD" clId="Web-{7E2C5BAE-6D19-1565-F4AF-7E3D2CF5AF53}" dt="2022-11-04T12:37:21.157" v="36" actId="14100"/>
          <ac:spMkLst>
            <pc:docMk/>
            <pc:sldMk cId="0" sldId="256"/>
            <ac:spMk id="20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0EECE-9794-4B06-8FC8-21345FAAF911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A9C1-253D-4AB8-866F-DD5AD3FACE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3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BC5F-D325-482A-B0C6-9C85A5EBC80C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94A4-AFCA-4B3D-8B0B-D0F67D2995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61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3608-C78B-45B7-BFC2-35E558385C18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7B56-AB2B-4174-85EE-4A5770D2B7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C04-10EA-4F8F-91E4-E0674B353118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EFC1D-3CBC-462B-AF6D-CC1A956800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3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1F08-3783-4220-BAB2-6A724BDF9B26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5E5B-C8EA-4F11-BCEA-8554BF92F1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07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C6453-0850-40E4-B56C-988E746D0DF7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C3A9-E942-4135-B64F-5339356964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84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288F3-1288-4039-98E7-62D3B56F2940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90BB-A490-4676-B7AE-EED5B44337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37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8037-1753-4BA4-99F4-113A2DED7AF4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A6B5-064B-4087-807C-6EA98438BA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75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1EB7-332F-4970-B5D9-BC6D9AF91454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186C-9529-4451-9AA5-A49C00A757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29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7EF7-A092-4A50-AA36-B0D6F2B69EC9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9F6B9-1873-467C-BF27-5123BE22A6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0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2EF8-509D-484D-A7B6-D4D21BE508F2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2C9C2-91FE-47CA-AC44-32B61A7954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21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5000" t="-7000" r="2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BC313-6FE3-4F98-92FD-D8E509AD8A0F}" type="datetimeFigureOut">
              <a:rPr lang="pt-BR"/>
              <a:pPr>
                <a:defRPr/>
              </a:pPr>
              <a:t>04/11/2022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8BF132-4B04-4D01-9D71-604B6151D3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4000" t="-9000" r="-3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1"/>
          <p:cNvSpPr txBox="1">
            <a:spLocks noChangeArrowheads="1"/>
          </p:cNvSpPr>
          <p:nvPr/>
        </p:nvSpPr>
        <p:spPr bwMode="auto">
          <a:xfrm>
            <a:off x="423261" y="1298325"/>
            <a:ext cx="5873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Aluno(a): </a:t>
            </a:r>
          </a:p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Orientador(a):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791780" y="2555371"/>
            <a:ext cx="8197850" cy="65819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Título do Plano de trabalho do bolsista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5" name="CaixaDeTexto 11"/>
          <p:cNvSpPr txBox="1">
            <a:spLocks noChangeArrowheads="1"/>
          </p:cNvSpPr>
          <p:nvPr/>
        </p:nvSpPr>
        <p:spPr bwMode="auto">
          <a:xfrm>
            <a:off x="3148618" y="3953341"/>
            <a:ext cx="8723825" cy="2215991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sz="3200" b="1" dirty="0">
                <a:solidFill>
                  <a:srgbClr val="FF0000"/>
                </a:solidFill>
                <a:latin typeface="Calibri"/>
                <a:cs typeface="Calibri"/>
              </a:rPr>
              <a:t>Digite o nome do programa ao qual você é bolsista aqui (</a:t>
            </a:r>
            <a:r>
              <a:rPr lang="pt-BR" sz="3200" b="1" dirty="0" err="1">
                <a:solidFill>
                  <a:srgbClr val="FF0000"/>
                </a:solidFill>
                <a:latin typeface="Calibri"/>
                <a:cs typeface="Calibri"/>
              </a:rPr>
              <a:t>Ex</a:t>
            </a:r>
            <a:r>
              <a:rPr lang="pt-BR" sz="3200" b="1" dirty="0">
                <a:solidFill>
                  <a:srgbClr val="FF0000"/>
                </a:solidFill>
                <a:latin typeface="Calibri"/>
                <a:cs typeface="Calibri"/>
              </a:rPr>
              <a:t>: CNPq/FAPEMA/UEMA/PIVIC/AÇÕES AFIRMATIVAS)</a:t>
            </a:r>
          </a:p>
          <a:p>
            <a:pPr algn="ctr" eaLnBrk="1" hangingPunct="1"/>
            <a:r>
              <a:rPr lang="pt-BR" sz="1400" b="1" dirty="0">
                <a:solidFill>
                  <a:srgbClr val="FF0000"/>
                </a:solidFill>
              </a:rPr>
              <a:t>APAGUE ESTA CAIXA DE TEXTO EM SEGUIDA.</a:t>
            </a:r>
          </a:p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429" y="212133"/>
            <a:ext cx="3745102" cy="58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ustomShape 1"/>
          <p:cNvSpPr/>
          <p:nvPr/>
        </p:nvSpPr>
        <p:spPr>
          <a:xfrm>
            <a:off x="8609925" y="79158"/>
            <a:ext cx="3182342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INTRODUÇÃO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717" y="201614"/>
            <a:ext cx="3309642" cy="58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9294231" y="76804"/>
            <a:ext cx="1776898" cy="577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OBJETIVOS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09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583" y="206067"/>
            <a:ext cx="3301187" cy="57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8247826" y="65129"/>
            <a:ext cx="3822700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METODOLOGIA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/>
          <p:cNvSpPr/>
          <p:nvPr/>
        </p:nvSpPr>
        <p:spPr>
          <a:xfrm>
            <a:off x="7419975" y="3532188"/>
            <a:ext cx="4471988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23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214" y="211136"/>
            <a:ext cx="4981628" cy="60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stomShape 1"/>
          <p:cNvSpPr/>
          <p:nvPr/>
        </p:nvSpPr>
        <p:spPr>
          <a:xfrm>
            <a:off x="7671250" y="117079"/>
            <a:ext cx="4220713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RESULTADOS E DISCUSSÃO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311769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9071748" y="216575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CONCLUSÕES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311769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9071748" y="216575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REFERÊNCIAS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366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287" y="251022"/>
            <a:ext cx="3920629" cy="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8332792" y="113777"/>
            <a:ext cx="3131618" cy="4368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AGRADECIMENTOS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_padrão_SEMIC_2018 (1)" id="{C8D37339-3258-4B6D-971B-2B586CD28EC3}" vid="{DB5E46E6-24DC-4F64-BC68-EF6FB6BD3E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Slide_padrão_SEMIC_2018 (1)</Template>
  <TotalTime>74</TotalTime>
  <Words>44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PPg-CP</dc:creator>
  <cp:lastModifiedBy>Eliel-PPG</cp:lastModifiedBy>
  <cp:revision>23</cp:revision>
  <dcterms:created xsi:type="dcterms:W3CDTF">2018-09-26T19:22:22Z</dcterms:created>
  <dcterms:modified xsi:type="dcterms:W3CDTF">2022-11-04T12:37:44Z</dcterms:modified>
</cp:coreProperties>
</file>