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0EECE-9794-4B06-8FC8-21345FAAF911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EA9C1-253D-4AB8-866F-DD5AD3FACE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03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9BC5F-D325-482A-B0C6-9C85A5EBC80C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394A4-AFCA-4B3D-8B0B-D0F67D2995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61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B3608-C78B-45B7-BFC2-35E558385C18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F7B56-AB2B-4174-85EE-4A5770D2B7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70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1EC04-10EA-4F8F-91E4-E0674B353118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EFC1D-3CBC-462B-AF6D-CC1A956800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63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1F08-3783-4220-BAB2-6A724BDF9B26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F5E5B-C8EA-4F11-BCEA-8554BF92F1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07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C6453-0850-40E4-B56C-988E746D0DF7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5C3A9-E942-4135-B64F-5339356964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84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288F3-1288-4039-98E7-62D3B56F2940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90BB-A490-4676-B7AE-EED5B44337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37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8037-1753-4BA4-99F4-113A2DED7AF4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1A6B5-064B-4087-807C-6EA98438BA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75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1EB7-332F-4970-B5D9-BC6D9AF91454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B186C-9529-4451-9AA5-A49C00A757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29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17EF7-A092-4A50-AA36-B0D6F2B69EC9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9F6B9-1873-467C-BF27-5123BE22A6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05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92EF8-509D-484D-A7B6-D4D21BE508F2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2C9C2-91FE-47CA-AC44-32B61A7954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21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t="-2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4BC313-6FE3-4F98-92FD-D8E509AD8A0F}" type="datetimeFigureOut">
              <a:rPr lang="pt-BR"/>
              <a:pPr>
                <a:defRPr/>
              </a:pPr>
              <a:t>20/09/2019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8BF132-4B04-4D01-9D71-604B6151D3C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2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ixaDeTexto 1"/>
          <p:cNvSpPr txBox="1">
            <a:spLocks noChangeArrowheads="1"/>
          </p:cNvSpPr>
          <p:nvPr/>
        </p:nvSpPr>
        <p:spPr bwMode="auto">
          <a:xfrm>
            <a:off x="423261" y="1298325"/>
            <a:ext cx="5873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sz="2000" b="1" dirty="0">
                <a:latin typeface="Century Gothic" panose="020B0502020202020204" pitchFamily="34" charset="0"/>
              </a:rPr>
              <a:t>Aluno(a): </a:t>
            </a:r>
          </a:p>
          <a:p>
            <a:pPr eaLnBrk="1" hangingPunct="1"/>
            <a:r>
              <a:rPr lang="pt-BR" sz="2000" b="1" dirty="0">
                <a:latin typeface="Century Gothic" panose="020B0502020202020204" pitchFamily="34" charset="0"/>
              </a:rPr>
              <a:t>Orientador(a): </a:t>
            </a:r>
          </a:p>
        </p:txBody>
      </p:sp>
      <p:sp>
        <p:nvSpPr>
          <p:cNvPr id="3" name="CaixaDeTexto 2">
            <a:extLst>
              <a:ext uri="{FF2B5EF4-FFF2-40B4-BE49-F238E27FC236}"/>
            </a:extLst>
          </p:cNvPr>
          <p:cNvSpPr txBox="1"/>
          <p:nvPr/>
        </p:nvSpPr>
        <p:spPr>
          <a:xfrm>
            <a:off x="1791780" y="2555371"/>
            <a:ext cx="8197850" cy="536575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Título do Plano de trabalho do bolsista</a:t>
            </a:r>
            <a:endParaRPr lang="pt-BR" sz="2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5" name="CaixaDeTexto 11"/>
          <p:cNvSpPr txBox="1">
            <a:spLocks noChangeArrowheads="1"/>
          </p:cNvSpPr>
          <p:nvPr/>
        </p:nvSpPr>
        <p:spPr bwMode="auto">
          <a:xfrm>
            <a:off x="5291052" y="4671167"/>
            <a:ext cx="6636608" cy="1723549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pt-BR" sz="14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pt-BR" sz="3200" b="1" dirty="0" smtClean="0">
                <a:solidFill>
                  <a:srgbClr val="FF0000"/>
                </a:solidFill>
              </a:rPr>
              <a:t>Digite o nome </a:t>
            </a:r>
            <a:r>
              <a:rPr lang="pt-BR" sz="3200" b="1" dirty="0">
                <a:solidFill>
                  <a:srgbClr val="FF0000"/>
                </a:solidFill>
              </a:rPr>
              <a:t>do programa ao qual você é bolsista </a:t>
            </a:r>
            <a:r>
              <a:rPr lang="pt-BR" sz="3200" b="1" dirty="0" smtClean="0">
                <a:solidFill>
                  <a:srgbClr val="FF0000"/>
                </a:solidFill>
              </a:rPr>
              <a:t>aqui.</a:t>
            </a:r>
            <a:endParaRPr lang="pt-BR" sz="32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pt-BR" sz="1400" b="1" dirty="0">
                <a:solidFill>
                  <a:srgbClr val="FF0000"/>
                </a:solidFill>
              </a:rPr>
              <a:t>APAGUE ESTA CAIXA DE TEXTO EM SEGUIDA.</a:t>
            </a:r>
          </a:p>
          <a:p>
            <a:pPr algn="ctr" eaLnBrk="1" hangingPunct="1"/>
            <a:endParaRPr lang="pt-BR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429" y="212133"/>
            <a:ext cx="3745102" cy="580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ustomShape 1">
            <a:extLst>
              <a:ext uri="{FF2B5EF4-FFF2-40B4-BE49-F238E27FC236}"/>
            </a:extLst>
          </p:cNvPr>
          <p:cNvSpPr/>
          <p:nvPr/>
        </p:nvSpPr>
        <p:spPr>
          <a:xfrm>
            <a:off x="8609925" y="79158"/>
            <a:ext cx="3182342" cy="5159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INTRODUÇÃO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5717" y="201614"/>
            <a:ext cx="3309642" cy="58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9294231" y="76804"/>
            <a:ext cx="1776898" cy="5772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 smtClean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OBJETIVOS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709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583" y="206067"/>
            <a:ext cx="3301187" cy="578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>
            <a:extLst>
              <a:ext uri="{FF2B5EF4-FFF2-40B4-BE49-F238E27FC236}"/>
            </a:extLst>
          </p:cNvPr>
          <p:cNvSpPr/>
          <p:nvPr/>
        </p:nvSpPr>
        <p:spPr>
          <a:xfrm>
            <a:off x="8247826" y="65129"/>
            <a:ext cx="3822700" cy="517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METODOLOGIA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stomShape 1">
            <a:extLst>
              <a:ext uri="{FF2B5EF4-FFF2-40B4-BE49-F238E27FC236}"/>
            </a:extLst>
          </p:cNvPr>
          <p:cNvSpPr/>
          <p:nvPr/>
        </p:nvSpPr>
        <p:spPr>
          <a:xfrm>
            <a:off x="7419975" y="3532188"/>
            <a:ext cx="4471988" cy="517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23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214" y="211136"/>
            <a:ext cx="4981628" cy="60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stomShape 1">
            <a:extLst>
              <a:ext uri="{FF2B5EF4-FFF2-40B4-BE49-F238E27FC236}"/>
            </a:extLst>
          </p:cNvPr>
          <p:cNvSpPr/>
          <p:nvPr/>
        </p:nvSpPr>
        <p:spPr>
          <a:xfrm>
            <a:off x="7671250" y="117079"/>
            <a:ext cx="4220713" cy="5159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RESULTADOS E DISCUSSÃO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580" y="311769"/>
            <a:ext cx="3176687" cy="60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>
            <a:extLst>
              <a:ext uri="{FF2B5EF4-FFF2-40B4-BE49-F238E27FC236}"/>
            </a:extLst>
          </p:cNvPr>
          <p:cNvSpPr/>
          <p:nvPr/>
        </p:nvSpPr>
        <p:spPr>
          <a:xfrm>
            <a:off x="9071748" y="216575"/>
            <a:ext cx="2611437" cy="517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CONCLUSÕES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580" y="311769"/>
            <a:ext cx="3176687" cy="60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>
            <a:extLst>
              <a:ext uri="{FF2B5EF4-FFF2-40B4-BE49-F238E27FC236}"/>
            </a:extLst>
          </p:cNvPr>
          <p:cNvSpPr/>
          <p:nvPr/>
        </p:nvSpPr>
        <p:spPr>
          <a:xfrm>
            <a:off x="9071748" y="216575"/>
            <a:ext cx="2611437" cy="517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 smtClean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REFERÊNCIAS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3667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287" y="251022"/>
            <a:ext cx="3920629" cy="59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>
            <a:extLst>
              <a:ext uri="{FF2B5EF4-FFF2-40B4-BE49-F238E27FC236}"/>
            </a:extLst>
          </p:cNvPr>
          <p:cNvSpPr/>
          <p:nvPr/>
        </p:nvSpPr>
        <p:spPr>
          <a:xfrm>
            <a:off x="8332792" y="113777"/>
            <a:ext cx="3131618" cy="4368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AGRADECIMENTOS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_padrão_SEMIC_2018 (1)" id="{C8D37339-3258-4B6D-971B-2B586CD28EC3}" vid="{DB5E46E6-24DC-4F64-BC68-EF6FB6BD3E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Slide_padrão_SEMIC_2018 (1)</Template>
  <TotalTime>55</TotalTime>
  <Words>40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PPg-CP</dc:creator>
  <cp:lastModifiedBy>ELIEL-CP-PPG</cp:lastModifiedBy>
  <cp:revision>11</cp:revision>
  <dcterms:created xsi:type="dcterms:W3CDTF">2018-09-26T19:22:22Z</dcterms:created>
  <dcterms:modified xsi:type="dcterms:W3CDTF">2019-09-20T17:06:06Z</dcterms:modified>
</cp:coreProperties>
</file>