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4" y="1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98A096B-E1FF-4A69-92A3-E3D10ABCE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CB1E7485-2C15-484B-953F-F0B669A07F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DC4E8ACD-5545-48AE-8E27-27176BC29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4D1B-573B-4498-8983-4F0B072F53D9}" type="datetimeFigureOut">
              <a:rPr lang="pt-BR" smtClean="0"/>
              <a:t>12/09/2018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04B5B213-96D1-4599-8AA4-264542C09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DBAFE0DB-A53A-46F3-B441-ED3DCB6AB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FB8A-75DC-47B1-8005-15B2AEF82D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361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A02AB98-1525-4759-9571-724D62774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64609760-388D-48F3-ADDF-CA10925F7F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5B8FC4B7-808B-4739-A685-CE0605ECA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4D1B-573B-4498-8983-4F0B072F53D9}" type="datetimeFigureOut">
              <a:rPr lang="pt-BR" smtClean="0"/>
              <a:t>12/09/2018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6300510C-DC54-449F-BC32-B3F5F0B6E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FAB05915-A2CC-472B-8C90-2C62D1F14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FB8A-75DC-47B1-8005-15B2AEF82D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732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690BF375-B9C4-45D0-924A-1D9B8007D6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112EA337-E617-4289-9459-5843B11EDA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67D7766D-E626-4EBB-9591-1C02A6060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4D1B-573B-4498-8983-4F0B072F53D9}" type="datetimeFigureOut">
              <a:rPr lang="pt-BR" smtClean="0"/>
              <a:t>12/09/2018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9DC9FA5E-C020-41AB-BC0E-96ACECBC0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7A88B7CD-E35B-4D67-9180-70C68B609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FB8A-75DC-47B1-8005-15B2AEF82D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5266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652520D-D82E-478E-AE17-B308CA6D2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29A58B9D-A73B-4736-A59B-B105EF755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F865E967-F5C6-4AC0-B1DC-C3F9F8C42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4D1B-573B-4498-8983-4F0B072F53D9}" type="datetimeFigureOut">
              <a:rPr lang="pt-BR" smtClean="0"/>
              <a:t>12/09/2018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79D24B95-5AE6-4D31-B5F6-99A09D80D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DC4B5267-F46C-4151-B736-C95E3ADBD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FB8A-75DC-47B1-8005-15B2AEF82D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074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0380F9B-E94D-4AF4-8828-512BBF293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C73F1ADF-99A0-48DA-9B3C-D78181E8B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A183B1B5-7836-425D-AA65-EC756DF8B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4D1B-573B-4498-8983-4F0B072F53D9}" type="datetimeFigureOut">
              <a:rPr lang="pt-BR" smtClean="0"/>
              <a:t>12/09/2018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610C48AF-A1CE-49C6-AE30-E3ECBB03B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34E0AC8B-9127-49AA-86E3-3A978D228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FB8A-75DC-47B1-8005-15B2AEF82D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746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B785832-16B2-45B7-AB69-3B3C48C28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B228D47D-3704-4711-9B45-399CFDA8C0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B0D41095-78D6-4C69-8B6F-5C2397623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20ADA829-E41B-40AB-AA59-7E5FDE943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4D1B-573B-4498-8983-4F0B072F53D9}" type="datetimeFigureOut">
              <a:rPr lang="pt-BR" smtClean="0"/>
              <a:t>12/09/2018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5BB568B6-0B3B-42F2-BD0F-78D335E9C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3DE86DA5-B91B-47CF-9A41-9A30AA5DB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FB8A-75DC-47B1-8005-15B2AEF82D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865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CE2C6BF-CE62-4744-81C7-6FCAC54FD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F8C5A9EF-1846-4607-9F0F-E1F72C7425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182CB32B-F9CE-4EAB-8B21-008F1AC77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31ADB5BD-0040-40F7-AEF6-994D675A22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8CB34E42-6BB2-4365-AE4E-A383A62A10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6CBE04B4-6166-491E-A97A-57F8CD0D2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4D1B-573B-4498-8983-4F0B072F53D9}" type="datetimeFigureOut">
              <a:rPr lang="pt-BR" smtClean="0"/>
              <a:t>12/09/2018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0C53D7DC-3C59-4C33-80BF-3007C91D2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96CA28FB-C889-482D-BD2F-992EC375C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FB8A-75DC-47B1-8005-15B2AEF82D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448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D40D7B2-ABC3-470B-BA56-9D4969E39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83766FC5-670F-4FE9-8005-F8D3FE6A9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4D1B-573B-4498-8983-4F0B072F53D9}" type="datetimeFigureOut">
              <a:rPr lang="pt-BR" smtClean="0"/>
              <a:t>12/09/2018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7BE1472A-0BEA-499D-9A62-9CD1D85C2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59BC1CB3-D88B-4FF2-983B-8044AAB13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FB8A-75DC-47B1-8005-15B2AEF82D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9193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D3791943-B8B2-4E7F-8399-8CE575C43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4D1B-573B-4498-8983-4F0B072F53D9}" type="datetimeFigureOut">
              <a:rPr lang="pt-BR" smtClean="0"/>
              <a:t>12/09/2018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E4FB3E14-1434-4C41-962D-8A9A923AA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4529B89A-DBBC-49D9-9717-F3F19E0EA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FB8A-75DC-47B1-8005-15B2AEF82D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995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F16FAD-D02A-49BF-B1F7-137E97300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2D59E6E6-41A3-4A03-AECC-2257F3BB2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486E778A-A3C3-4B67-80CE-1C57A94B20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8CE2E33F-FF41-4D91-A881-C53945B8D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4D1B-573B-4498-8983-4F0B072F53D9}" type="datetimeFigureOut">
              <a:rPr lang="pt-BR" smtClean="0"/>
              <a:t>12/09/2018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46C7FBF9-617F-49FB-9823-E6249F1DE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FEC91A3F-66AA-4F93-B275-87D468B48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FB8A-75DC-47B1-8005-15B2AEF82D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894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FD43066-4F22-441F-8E0A-AF8B8CA55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9846B03B-20F0-4485-BCAB-B1DAB71A50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AF46075A-14D7-482F-A077-B0280DA70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53FEE9FB-2436-4288-9C86-F96A39E47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4D1B-573B-4498-8983-4F0B072F53D9}" type="datetimeFigureOut">
              <a:rPr lang="pt-BR" smtClean="0"/>
              <a:t>12/09/2018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6BFB117A-15DC-4506-AAA1-961EC7816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4A6C36AE-FF6C-4D09-9E9C-0F20D1E24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FB8A-75DC-47B1-8005-15B2AEF82D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064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74690E4B-AA8F-48A0-A5FD-F8E3018ED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56106F31-9C24-4A16-A00B-36F7B4DDC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E4362859-DF9B-46B5-8762-66421D1550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84D1B-573B-4498-8983-4F0B072F53D9}" type="datetimeFigureOut">
              <a:rPr lang="pt-BR" smtClean="0"/>
              <a:t>12/09/2018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5A4D4742-6F06-4084-9A20-3574C3419C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3FA43A37-EC27-44B7-B951-E6723D0DD7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0FB8A-75DC-47B1-8005-15B2AEF82D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85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="" xmlns:a16="http://schemas.microsoft.com/office/drawing/2014/main" id="{58B5984A-8421-4647-9312-416A28E8E1D7}"/>
              </a:ext>
            </a:extLst>
          </p:cNvPr>
          <p:cNvSpPr txBox="1"/>
          <p:nvPr/>
        </p:nvSpPr>
        <p:spPr>
          <a:xfrm>
            <a:off x="6507279" y="308931"/>
            <a:ext cx="58743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Century Gothic" panose="020B0502020202020204" pitchFamily="34" charset="0"/>
              </a:rPr>
              <a:t>Aluno(a): </a:t>
            </a:r>
          </a:p>
          <a:p>
            <a:r>
              <a:rPr lang="pt-BR" sz="2000" b="1" dirty="0">
                <a:latin typeface="Century Gothic" panose="020B0502020202020204" pitchFamily="34" charset="0"/>
              </a:rPr>
              <a:t>Orientador(a):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11086206-6A41-470A-AAD4-95FFA8A95A1C}"/>
              </a:ext>
            </a:extLst>
          </p:cNvPr>
          <p:cNvSpPr txBox="1"/>
          <p:nvPr/>
        </p:nvSpPr>
        <p:spPr>
          <a:xfrm>
            <a:off x="1768765" y="3361124"/>
            <a:ext cx="8197272" cy="53687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2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Título do Plano de trabalho do bolsista</a:t>
            </a:r>
            <a:endParaRPr lang="pt-BR" sz="2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" name="Imagem 4" descr="Uma imagem contendo objeto, relógio&#10;&#10;Descrição gerada com muito alta confiança">
            <a:extLst>
              <a:ext uri="{FF2B5EF4-FFF2-40B4-BE49-F238E27FC236}">
                <a16:creationId xmlns="" xmlns:a16="http://schemas.microsoft.com/office/drawing/2014/main" id="{0F63ED86-688E-4127-81EB-FBA8E1358B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329" y="4415224"/>
            <a:ext cx="1769895" cy="650796"/>
          </a:xfrm>
          <a:prstGeom prst="rect">
            <a:avLst/>
          </a:prstGeom>
        </p:spPr>
      </p:pic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="" xmlns:a16="http://schemas.microsoft.com/office/drawing/2014/main" id="{5288D65D-D45C-4579-9C10-BB32BDAE4BA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903" y="4415225"/>
            <a:ext cx="1877885" cy="650796"/>
          </a:xfrm>
          <a:prstGeom prst="rect">
            <a:avLst/>
          </a:prstGeom>
        </p:spPr>
      </p:pic>
      <p:pic>
        <p:nvPicPr>
          <p:cNvPr id="9" name="Imagem 8" descr="Uma imagem contendo objeto&#10;&#10;Descrição gerada com alta confiança">
            <a:extLst>
              <a:ext uri="{FF2B5EF4-FFF2-40B4-BE49-F238E27FC236}">
                <a16:creationId xmlns="" xmlns:a16="http://schemas.microsoft.com/office/drawing/2014/main" id="{8347C6A2-F701-47A6-B483-BA9BF67E2E6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467" y="4300415"/>
            <a:ext cx="1787064" cy="765605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="" xmlns:a16="http://schemas.microsoft.com/office/drawing/2014/main" id="{991815F7-74B8-48C8-8816-7280778E5C7D}"/>
              </a:ext>
            </a:extLst>
          </p:cNvPr>
          <p:cNvSpPr txBox="1"/>
          <p:nvPr/>
        </p:nvSpPr>
        <p:spPr>
          <a:xfrm>
            <a:off x="8447314" y="435852"/>
            <a:ext cx="3038372" cy="1384995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endParaRPr lang="pt-BR" sz="1400" b="1" dirty="0">
              <a:solidFill>
                <a:srgbClr val="FF0000"/>
              </a:solidFill>
            </a:endParaRPr>
          </a:p>
          <a:p>
            <a:pPr algn="ctr"/>
            <a:r>
              <a:rPr lang="pt-BR" sz="1400" b="1" dirty="0">
                <a:solidFill>
                  <a:srgbClr val="FF0000"/>
                </a:solidFill>
              </a:rPr>
              <a:t>Cole a logo do programa ao qual você é bolsista aqui e apague as restantes.</a:t>
            </a:r>
          </a:p>
          <a:p>
            <a:pPr algn="ctr"/>
            <a:r>
              <a:rPr lang="pt-BR" sz="1400" b="1" dirty="0">
                <a:solidFill>
                  <a:srgbClr val="FF0000"/>
                </a:solidFill>
              </a:rPr>
              <a:t>APAGUE ESTA CAIXA DE TEXTO EM SEGUIDA.</a:t>
            </a:r>
          </a:p>
          <a:p>
            <a:pPr algn="ctr"/>
            <a:endParaRPr lang="pt-BR" sz="1400" b="1" dirty="0">
              <a:solidFill>
                <a:srgbClr val="FF0000"/>
              </a:solidFill>
            </a:endParaRPr>
          </a:p>
        </p:txBody>
      </p:sp>
      <p:sp>
        <p:nvSpPr>
          <p:cNvPr id="13" name="CustomShape 2">
            <a:extLst>
              <a:ext uri="{FF2B5EF4-FFF2-40B4-BE49-F238E27FC236}">
                <a16:creationId xmlns="" xmlns:a16="http://schemas.microsoft.com/office/drawing/2014/main" id="{7006C797-C581-4A30-BE87-703EF58E4D21}"/>
              </a:ext>
            </a:extLst>
          </p:cNvPr>
          <p:cNvSpPr/>
          <p:nvPr/>
        </p:nvSpPr>
        <p:spPr>
          <a:xfrm>
            <a:off x="1396131" y="1918241"/>
            <a:ext cx="8747640" cy="118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Nome do Centro</a:t>
            </a:r>
            <a:endParaRPr lang="pt-BR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Nome do Departamento </a:t>
            </a:r>
            <a:endParaRPr lang="pt-BR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Nome do Curso</a:t>
            </a:r>
            <a:endParaRPr lang="pt-BR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" name="Imagem 13">
            <a:extLst>
              <a:ext uri="{FF2B5EF4-FFF2-40B4-BE49-F238E27FC236}">
                <a16:creationId xmlns="" xmlns:a16="http://schemas.microsoft.com/office/drawing/2014/main" id="{07C3EF96-5399-4069-A6D2-02EF01FCF59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643" y="4023146"/>
            <a:ext cx="1205028" cy="1105436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="" xmlns:a16="http://schemas.microsoft.com/office/drawing/2014/main" id="{6809459E-7BF1-4AA6-B057-9890F47EBAD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3855" y="5598142"/>
            <a:ext cx="1928495" cy="895409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D019C03B-2F01-4960-8D42-023D2362577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210" y="4232468"/>
            <a:ext cx="2453645" cy="896114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="" xmlns:a16="http://schemas.microsoft.com/office/drawing/2014/main" id="{3D374BCA-7D2D-42ED-84D4-12EC29DCCE3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8097" y="5372892"/>
            <a:ext cx="1553236" cy="1176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377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="" xmlns:a16="http://schemas.microsoft.com/office/drawing/2014/main" id="{A7469C9F-74BE-48EC-97CA-670E2219BF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348" y="201164"/>
            <a:ext cx="3387865" cy="656603"/>
          </a:xfrm>
          <a:prstGeom prst="rect">
            <a:avLst/>
          </a:prstGeom>
        </p:spPr>
      </p:pic>
      <p:sp>
        <p:nvSpPr>
          <p:cNvPr id="14" name="CustomShape 1">
            <a:extLst>
              <a:ext uri="{FF2B5EF4-FFF2-40B4-BE49-F238E27FC236}">
                <a16:creationId xmlns="" xmlns:a16="http://schemas.microsoft.com/office/drawing/2014/main" id="{62A0FE64-C3AD-4BF3-B97C-DA1394BF777D}"/>
              </a:ext>
            </a:extLst>
          </p:cNvPr>
          <p:cNvSpPr/>
          <p:nvPr/>
        </p:nvSpPr>
        <p:spPr>
          <a:xfrm>
            <a:off x="9233012" y="89953"/>
            <a:ext cx="2268538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50000"/>
              </a:lnSpc>
            </a:pPr>
            <a:r>
              <a:rPr lang="pt-BR" sz="2000" b="1" strike="noStrike" spc="-1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INTRODUÇÃO</a:t>
            </a:r>
            <a:endParaRPr lang="pt-BR" sz="2000" b="0" strike="noStrike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3827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5648A1B9-E992-4F6B-90CA-D165A595AD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985" y="222432"/>
            <a:ext cx="3748925" cy="656603"/>
          </a:xfrm>
          <a:prstGeom prst="rect">
            <a:avLst/>
          </a:prstGeom>
        </p:spPr>
      </p:pic>
      <p:sp>
        <p:nvSpPr>
          <p:cNvPr id="5" name="CustomShape 1">
            <a:extLst>
              <a:ext uri="{FF2B5EF4-FFF2-40B4-BE49-F238E27FC236}">
                <a16:creationId xmlns="" xmlns:a16="http://schemas.microsoft.com/office/drawing/2014/main" id="{FCABB6C6-23B2-4F1F-8FAB-38CB7A9AF7C3}"/>
              </a:ext>
            </a:extLst>
          </p:cNvPr>
          <p:cNvSpPr/>
          <p:nvPr/>
        </p:nvSpPr>
        <p:spPr>
          <a:xfrm>
            <a:off x="8114960" y="146598"/>
            <a:ext cx="382356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50000"/>
              </a:lnSpc>
            </a:pPr>
            <a:r>
              <a:rPr lang="pt-BR" sz="2000" b="1" strike="noStrike" spc="-1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METODOLOGIA</a:t>
            </a:r>
            <a:endParaRPr lang="pt-BR" sz="2000" b="0" strike="noStrike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78425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stomShape 1">
            <a:extLst>
              <a:ext uri="{FF2B5EF4-FFF2-40B4-BE49-F238E27FC236}">
                <a16:creationId xmlns="" xmlns:a16="http://schemas.microsoft.com/office/drawing/2014/main" id="{62A0FE64-C3AD-4BF3-B97C-DA1394BF777D}"/>
              </a:ext>
            </a:extLst>
          </p:cNvPr>
          <p:cNvSpPr/>
          <p:nvPr/>
        </p:nvSpPr>
        <p:spPr>
          <a:xfrm>
            <a:off x="7420428" y="3532965"/>
            <a:ext cx="4471926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50000"/>
              </a:lnSpc>
            </a:pPr>
            <a:endParaRPr lang="pt-BR" sz="2400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2F5203B6-9945-44B0-B43B-90B5B6EC3E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538" y="210432"/>
            <a:ext cx="4339644" cy="656603"/>
          </a:xfrm>
          <a:prstGeom prst="rect">
            <a:avLst/>
          </a:prstGeom>
        </p:spPr>
      </p:pic>
      <p:sp>
        <p:nvSpPr>
          <p:cNvPr id="7" name="CustomShape 1">
            <a:extLst>
              <a:ext uri="{FF2B5EF4-FFF2-40B4-BE49-F238E27FC236}">
                <a16:creationId xmlns="" xmlns:a16="http://schemas.microsoft.com/office/drawing/2014/main" id="{C1E3CBE1-4923-48EA-936F-803C0550C388}"/>
              </a:ext>
            </a:extLst>
          </p:cNvPr>
          <p:cNvSpPr/>
          <p:nvPr/>
        </p:nvSpPr>
        <p:spPr>
          <a:xfrm>
            <a:off x="8051575" y="210432"/>
            <a:ext cx="3582367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50000"/>
              </a:lnSpc>
            </a:pPr>
            <a:r>
              <a:rPr lang="pt-BR" sz="2000" b="1" spc="-1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RESULTADOS E DISCUSSÃO</a:t>
            </a:r>
            <a:endParaRPr lang="pt-BR" sz="2000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8551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48910F3A-C588-41FC-AB52-CF50117DF7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2754" y="373909"/>
            <a:ext cx="3465704" cy="656603"/>
          </a:xfrm>
          <a:prstGeom prst="rect">
            <a:avLst/>
          </a:prstGeom>
        </p:spPr>
      </p:pic>
      <p:sp>
        <p:nvSpPr>
          <p:cNvPr id="5" name="CustomShape 1">
            <a:extLst>
              <a:ext uri="{FF2B5EF4-FFF2-40B4-BE49-F238E27FC236}">
                <a16:creationId xmlns="" xmlns:a16="http://schemas.microsoft.com/office/drawing/2014/main" id="{D897DFD7-218E-45E0-B0B5-FFBEF9853D04}"/>
              </a:ext>
            </a:extLst>
          </p:cNvPr>
          <p:cNvSpPr/>
          <p:nvPr/>
        </p:nvSpPr>
        <p:spPr>
          <a:xfrm>
            <a:off x="9030712" y="323796"/>
            <a:ext cx="2611322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50000"/>
              </a:lnSpc>
            </a:pPr>
            <a:r>
              <a:rPr lang="pt-BR" sz="2000" b="1" spc="-1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CONCLUSÕES</a:t>
            </a:r>
            <a:endParaRPr lang="pt-BR" sz="2000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534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CD3D4559-8639-4B89-92E0-57D0CCBD74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1766" y="323796"/>
            <a:ext cx="3263403" cy="656603"/>
          </a:xfrm>
          <a:prstGeom prst="rect">
            <a:avLst/>
          </a:prstGeom>
        </p:spPr>
      </p:pic>
      <p:sp>
        <p:nvSpPr>
          <p:cNvPr id="5" name="CustomShape 1">
            <a:extLst>
              <a:ext uri="{FF2B5EF4-FFF2-40B4-BE49-F238E27FC236}">
                <a16:creationId xmlns="" xmlns:a16="http://schemas.microsoft.com/office/drawing/2014/main" id="{573F84B6-0769-4B8E-81F9-B02084C4F33A}"/>
              </a:ext>
            </a:extLst>
          </p:cNvPr>
          <p:cNvSpPr/>
          <p:nvPr/>
        </p:nvSpPr>
        <p:spPr>
          <a:xfrm>
            <a:off x="9030712" y="323796"/>
            <a:ext cx="2611322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50000"/>
              </a:lnSpc>
            </a:pPr>
            <a:r>
              <a:rPr lang="pt-BR" sz="2000" b="1" spc="-1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AGRADECIMENTOS</a:t>
            </a:r>
            <a:endParaRPr lang="pt-BR" sz="2000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95069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51</Words>
  <Application>Microsoft Office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Verdana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Getulio Vitorino</dc:creator>
  <cp:lastModifiedBy>ELIEL-CP-PPG</cp:lastModifiedBy>
  <cp:revision>27</cp:revision>
  <dcterms:created xsi:type="dcterms:W3CDTF">2017-09-14T17:46:42Z</dcterms:created>
  <dcterms:modified xsi:type="dcterms:W3CDTF">2018-09-12T20:31:38Z</dcterms:modified>
</cp:coreProperties>
</file>